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85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96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85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61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116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164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282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423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097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9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0BC8C-88C0-D24B-AEA9-97386F76A53C}" type="datetimeFigureOut">
              <a:rPr lang="it-IT" smtClean="0"/>
              <a:t>18/06/23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FEEF-956F-DA49-B142-CA161A8BB1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0953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174B22D8-4591-FD4F-A431-7DEBB9D7A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69933" cy="1409044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9A76B6-919A-D34C-B076-B16EA8E3F0B6}"/>
              </a:ext>
            </a:extLst>
          </p:cNvPr>
          <p:cNvSpPr txBox="1"/>
          <p:nvPr/>
        </p:nvSpPr>
        <p:spPr>
          <a:xfrm>
            <a:off x="1561672" y="544530"/>
            <a:ext cx="7900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Comune di Faggeto Lario Servizio Navetta gratuito – Free Shuttle Service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CA60559-D42C-554A-BF2F-39DD043AE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050" y="1409043"/>
            <a:ext cx="3187223" cy="373831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CF389CA-835A-F640-904F-084EB00A3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520" y="1409042"/>
            <a:ext cx="4582757" cy="491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376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11</Words>
  <Application>Microsoft Macintosh PowerPoint</Application>
  <PresentationFormat>A4 (21x29,7 cm)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20</cp:revision>
  <cp:lastPrinted>2023-06-18T15:19:18Z</cp:lastPrinted>
  <dcterms:created xsi:type="dcterms:W3CDTF">2023-06-15T13:38:01Z</dcterms:created>
  <dcterms:modified xsi:type="dcterms:W3CDTF">2023-06-18T21:38:26Z</dcterms:modified>
</cp:coreProperties>
</file>